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7" r:id="rId6"/>
    <p:sldId id="268" r:id="rId7"/>
    <p:sldId id="276" r:id="rId8"/>
    <p:sldId id="280" r:id="rId9"/>
    <p:sldId id="267" r:id="rId10"/>
    <p:sldId id="269" r:id="rId11"/>
    <p:sldId id="281" r:id="rId12"/>
    <p:sldId id="266" r:id="rId13"/>
    <p:sldId id="271" r:id="rId14"/>
    <p:sldId id="272" r:id="rId15"/>
    <p:sldId id="270" r:id="rId16"/>
    <p:sldId id="278" r:id="rId17"/>
    <p:sldId id="279" r:id="rId18"/>
    <p:sldId id="256" r:id="rId19"/>
    <p:sldId id="260" r:id="rId20"/>
    <p:sldId id="263" r:id="rId21"/>
    <p:sldId id="262" r:id="rId22"/>
    <p:sldId id="261" r:id="rId23"/>
    <p:sldId id="257" r:id="rId24"/>
    <p:sldId id="258" r:id="rId25"/>
    <p:sldId id="259" r:id="rId26"/>
    <p:sldId id="27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544"/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16/10/2021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8005" r="6642" b="6925"/>
          <a:stretch/>
        </p:blipFill>
        <p:spPr>
          <a:xfrm>
            <a:off x="0" y="0"/>
            <a:ext cx="12178748" cy="6858000"/>
          </a:xfrm>
          <a:prstGeom prst="rect">
            <a:avLst/>
          </a:prstGeom>
        </p:spPr>
      </p:pic>
      <p:sp>
        <p:nvSpPr>
          <p:cNvPr id="7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6" y="139400"/>
            <a:ext cx="11696352" cy="6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630E7E5-19E7-4E17-A122-B93723078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249" y="682979"/>
            <a:ext cx="5473669" cy="59510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6355" y="-12879"/>
            <a:ext cx="12185645" cy="69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Contente</a:t>
            </a: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Entregas de metas</a:t>
            </a:r>
            <a:endParaRPr lang="pt-BR" sz="2000" dirty="0"/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  <a:p>
            <a:pPr algn="ctr"/>
            <a:r>
              <a:rPr lang="pt-BR" sz="2000" dirty="0"/>
              <a:t>Entrosamento 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Efetuar um planejamento e organização das atividades mais eficiente.</a:t>
            </a: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10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>
                <a:solidFill>
                  <a:schemeClr val="bg1"/>
                </a:solidFill>
              </a:rPr>
              <a:t>responsividade</a:t>
            </a:r>
            <a:r>
              <a:rPr lang="pt-BR" dirty="0">
                <a:solidFill>
                  <a:schemeClr val="bg1"/>
                </a:solidFill>
              </a:rPr>
              <a:t> (Praticar e estudar mais).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Estabelecer expectativas com base na realidade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Observarmos as anotações que nos foram dadas e se aplicar mais.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Planejamento e nivelamento de conhecimento.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Reuniões e validações das conclusões das tarefas.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Mantendo os níveis de planejamento.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 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671433" y="96477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098836" y="-7999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7073124" y="3799603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994125" y="374362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129085" y="850283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7161111" y="3971697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776140" y="110798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087050" y="379960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208594" y="964770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61327" y="6334900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63719" y="6306781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45330" y="3499350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45330" y="3466817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2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206030" y="634437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206030" y="6328583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25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09622" y="3501310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09622" y="346019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44" name="Elipse 43"/>
          <p:cNvSpPr/>
          <p:nvPr/>
        </p:nvSpPr>
        <p:spPr>
          <a:xfrm>
            <a:off x="5053184" y="902817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5150771" y="1074911"/>
            <a:ext cx="2171112" cy="2100066"/>
          </a:xfrm>
          <a:prstGeom prst="rect">
            <a:avLst/>
          </a:prstGeom>
        </p:spPr>
      </p:pic>
      <p:sp>
        <p:nvSpPr>
          <p:cNvPr id="46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357547" y="3499350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chemeClr val="tx1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</a:p>
        </p:txBody>
      </p:sp>
      <p:sp>
        <p:nvSpPr>
          <p:cNvPr id="4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361614" y="3448214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</a:t>
            </a:r>
            <a:r>
              <a:rPr lang="pt-BR" sz="2400" dirty="0" err="1">
                <a:solidFill>
                  <a:schemeClr val="bg1"/>
                </a:solidFill>
              </a:rPr>
              <a:t>obtem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saiba exatamente como funciona a parte de monitoramento das máquinas.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vídeos,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não atrasar 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monitoramento, nos computadores 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Desk,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receber uma mensagem caso alguma máquina 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vídeos 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internet,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está 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está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9296</TotalTime>
  <Words>730</Words>
  <Application>Microsoft Office PowerPoint</Application>
  <PresentationFormat>Widescreen</PresentationFormat>
  <Paragraphs>114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5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GABRIEL ALVES DA SILVA .</cp:lastModifiedBy>
  <cp:revision>44</cp:revision>
  <dcterms:created xsi:type="dcterms:W3CDTF">2021-09-10T18:40:09Z</dcterms:created>
  <dcterms:modified xsi:type="dcterms:W3CDTF">2021-10-16T12:26:31Z</dcterms:modified>
</cp:coreProperties>
</file>